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3"/>
  </p:notesMasterIdLst>
  <p:sldIdLst>
    <p:sldId id="257" r:id="rId2"/>
    <p:sldId id="259" r:id="rId3"/>
    <p:sldId id="268" r:id="rId4"/>
    <p:sldId id="270" r:id="rId5"/>
    <p:sldId id="275" r:id="rId6"/>
    <p:sldId id="269" r:id="rId7"/>
    <p:sldId id="261" r:id="rId8"/>
    <p:sldId id="262" r:id="rId9"/>
    <p:sldId id="264" r:id="rId10"/>
    <p:sldId id="27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910B-F7BF-443C-9AC8-BE795BD324E3}" type="datetimeFigureOut">
              <a:rPr lang="fr-FR" smtClean="0"/>
              <a:t>28/11/2019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297B-3AAA-46BF-89FC-73CD54D3B1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52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BAF2-0460-40B1-8AEB-68CF31D86726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4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5BFE-F883-4905-BF22-3B9505C4F77E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71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B721-175F-4DF7-9108-78B442C47EA4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72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72C9-203C-4C9B-929C-B2931E7FA436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08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187E-4584-4793-9B8F-CC9BD149923A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18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BE-21E7-4D60-B18A-2FA9E789063F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06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DC3C4-98F7-4557-896F-B99C4B4576C2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5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A611-F81A-4B34-AB48-284265E25C27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82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833C-FC23-4ED7-B960-2D4D193FE5E4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52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06DE-6C2E-406C-BDD8-AE91AD474BC5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80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D996-C0D9-4937-A1FA-482BE58DB491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5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514D-41B2-40C1-BB8C-1A52AD533F46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43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4931-EA86-4B79-9FC5-4F71BD843344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18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B285-E59D-49F8-8A54-F45AB6B28BAE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57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33C4-3626-4B13-83F4-347895BD8AD5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28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19FC-F4C6-46A9-B91B-E7D8B13790E2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43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E97D-DBB4-4643-9843-8B4618B9F39A}" type="datetime1">
              <a:rPr lang="fr-FR" smtClean="0"/>
              <a:t>28/11/2019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CAD490-8C89-4B17-BDD5-5EBE8B5EFC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20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89599"/>
            <a:ext cx="7753998" cy="507962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1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142" y="67313"/>
            <a:ext cx="875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RAPPORT D’ACTIVITE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ACTIONS REALISEES ET EN COURS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784" y="1093899"/>
            <a:ext cx="83375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u="sng" dirty="0"/>
              <a:t>AUDIENCE AU TA LE 23 11 2018 REQUETE BAISSE D’IMPOTS</a:t>
            </a:r>
          </a:p>
        </p:txBody>
      </p:sp>
    </p:spTree>
    <p:extLst>
      <p:ext uri="{BB962C8B-B14F-4D97-AF65-F5344CB8AC3E}">
        <p14:creationId xmlns:p14="http://schemas.microsoft.com/office/powerpoint/2010/main" val="265002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10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65" y="75430"/>
            <a:ext cx="7969698" cy="59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7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11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3113" y="248180"/>
            <a:ext cx="901675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400" b="1" dirty="0"/>
              <a:t>COMITE DE SUIVI DU PIG COMITE DE SUIVI DES SITES AMBRE SITA  NOMBREUSES ENQUETES PUBLIQUES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25" y="1381018"/>
            <a:ext cx="8578188" cy="48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3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2549" y="296900"/>
            <a:ext cx="513271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OPERATION CARRE POTAGER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758565"/>
            <a:ext cx="7864612" cy="57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3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66" y="157432"/>
            <a:ext cx="8795236" cy="58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3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958" y="98874"/>
            <a:ext cx="7362686" cy="669874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523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809" y="292832"/>
            <a:ext cx="4190133" cy="308956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942" y="206553"/>
            <a:ext cx="3795967" cy="29896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09" y="3382392"/>
            <a:ext cx="4062170" cy="3138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42" y="3468671"/>
            <a:ext cx="3866868" cy="29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8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02" y="126250"/>
            <a:ext cx="5427093" cy="66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2" y="132272"/>
            <a:ext cx="8738110" cy="652856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26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7" y="158240"/>
            <a:ext cx="5728955" cy="44054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26" y="3272556"/>
            <a:ext cx="4755270" cy="358544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93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490-8C89-4B17-BDD5-5EBE8B5EFC53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4622" y="186036"/>
            <a:ext cx="85551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400" b="1" dirty="0"/>
              <a:t>DEMANDE DE DEPARATIONS DU PREJUDICE ECOLOGIQUE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8" y="860278"/>
            <a:ext cx="7911244" cy="59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97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52</Words>
  <Application>Microsoft Office PowerPoint</Application>
  <PresentationFormat>Grand écran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PSA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EVIN PIGE</dc:title>
  <dc:creator>FRANCK LEDRU - P918134</dc:creator>
  <cp:lastModifiedBy>FRANCK LEDRU - P918134</cp:lastModifiedBy>
  <cp:revision>41</cp:revision>
  <dcterms:created xsi:type="dcterms:W3CDTF">2019-11-11T15:41:12Z</dcterms:created>
  <dcterms:modified xsi:type="dcterms:W3CDTF">2019-11-28T20:19:04Z</dcterms:modified>
</cp:coreProperties>
</file>